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3" r:id="rId2"/>
    <p:sldId id="494" r:id="rId3"/>
    <p:sldId id="495" r:id="rId4"/>
    <p:sldId id="497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527" r:id="rId35"/>
    <p:sldId id="528" r:id="rId36"/>
    <p:sldId id="529" r:id="rId37"/>
    <p:sldId id="530" r:id="rId38"/>
    <p:sldId id="531" r:id="rId39"/>
    <p:sldId id="532" r:id="rId40"/>
    <p:sldId id="533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551" r:id="rId59"/>
    <p:sldId id="552" r:id="rId60"/>
    <p:sldId id="553" r:id="rId61"/>
    <p:sldId id="554" r:id="rId62"/>
    <p:sldId id="555" r:id="rId63"/>
    <p:sldId id="556" r:id="rId64"/>
    <p:sldId id="557" r:id="rId65"/>
    <p:sldId id="558" r:id="rId66"/>
    <p:sldId id="559" r:id="rId67"/>
    <p:sldId id="560" r:id="rId68"/>
    <p:sldId id="561" r:id="rId69"/>
    <p:sldId id="562" r:id="rId70"/>
    <p:sldId id="563" r:id="rId71"/>
    <p:sldId id="564" r:id="rId72"/>
    <p:sldId id="565" r:id="rId73"/>
    <p:sldId id="566" r:id="rId74"/>
    <p:sldId id="567" r:id="rId75"/>
    <p:sldId id="568" r:id="rId76"/>
    <p:sldId id="569" r:id="rId77"/>
    <p:sldId id="570" r:id="rId78"/>
    <p:sldId id="571" r:id="rId79"/>
    <p:sldId id="572" r:id="rId80"/>
    <p:sldId id="573" r:id="rId81"/>
    <p:sldId id="574" r:id="rId82"/>
    <p:sldId id="575" r:id="rId83"/>
    <p:sldId id="576" r:id="rId84"/>
    <p:sldId id="577" r:id="rId85"/>
    <p:sldId id="578" r:id="rId86"/>
    <p:sldId id="579" r:id="rId87"/>
    <p:sldId id="580" r:id="rId88"/>
    <p:sldId id="581" r:id="rId89"/>
    <p:sldId id="582" r:id="rId90"/>
    <p:sldId id="583" r:id="rId91"/>
    <p:sldId id="584" r:id="rId92"/>
    <p:sldId id="585" r:id="rId93"/>
    <p:sldId id="586" r:id="rId94"/>
    <p:sldId id="587" r:id="rId95"/>
    <p:sldId id="588" r:id="rId96"/>
    <p:sldId id="589" r:id="rId97"/>
    <p:sldId id="590" r:id="rId98"/>
    <p:sldId id="591" r:id="rId99"/>
    <p:sldId id="592" r:id="rId100"/>
    <p:sldId id="593" r:id="rId101"/>
    <p:sldId id="594" r:id="rId102"/>
    <p:sldId id="595" r:id="rId103"/>
    <p:sldId id="596" r:id="rId104"/>
    <p:sldId id="597" r:id="rId105"/>
    <p:sldId id="598" r:id="rId106"/>
    <p:sldId id="599" r:id="rId107"/>
    <p:sldId id="600" r:id="rId108"/>
    <p:sldId id="601" r:id="rId109"/>
    <p:sldId id="602" r:id="rId110"/>
    <p:sldId id="603" r:id="rId111"/>
    <p:sldId id="604" r:id="rId112"/>
    <p:sldId id="605" r:id="rId113"/>
    <p:sldId id="606" r:id="rId114"/>
    <p:sldId id="607" r:id="rId115"/>
    <p:sldId id="608" r:id="rId116"/>
    <p:sldId id="609" r:id="rId117"/>
    <p:sldId id="610" r:id="rId118"/>
    <p:sldId id="611" r:id="rId119"/>
    <p:sldId id="612" r:id="rId120"/>
    <p:sldId id="613" r:id="rId121"/>
    <p:sldId id="614" r:id="rId122"/>
    <p:sldId id="615" r:id="rId123"/>
    <p:sldId id="616" r:id="rId124"/>
    <p:sldId id="617" r:id="rId125"/>
    <p:sldId id="618" r:id="rId126"/>
    <p:sldId id="619" r:id="rId127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FD24-3DFF-4E50-891A-1BFD60AA5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06E0-613F-49D9-B653-B50E221E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2951-6916-49F5-8DC9-A59AB7C5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A1F6-7C40-4F4C-8499-7DDED27C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AF04-1C2D-40EB-89A3-C9613CF6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902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46AE-DE25-4967-B5A9-32B94405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66128-F5CD-4F86-85F1-AD787E13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DFEE-BC8E-4BCD-9EF6-76D9A0B7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5411-A346-4126-A1BD-4AF8CE71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4001-F6C4-4F8B-AB53-34CB4BCF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038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5F6BE-8616-44F8-8409-9912BCDCE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EDAA6-0EE3-4EA2-94EA-C6D3E13AC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B9FA1-F3C9-4516-B506-ECF66683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B3EA3-73E3-42B9-B37B-4DC7E7DA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6ECFB-DD72-4E65-87B6-32EABAEF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875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D12-6FBC-41DB-966D-30A30D8C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B9EF-5EE7-4332-A2E6-5DCA3C7B1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3A1D-9376-449D-BAA0-5592E0E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B2AB-1264-45E8-BE14-23FF1982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AED8-90A6-4971-9C9D-3A13F3BC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548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60C0-1138-4BC3-AFA7-BE72B504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1CC2-0380-4559-B8AA-4772458F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5DC4-B047-45A6-A2CB-83DBF703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3E33-ACBE-43E6-AD9E-35466FB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5E2E-D141-42FD-8C46-A62C738B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146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3AAE-CF26-4136-97E6-5E16845C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E497-90AE-4799-A6C2-137D9644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0BA86-0AC1-4B29-91CD-2E3625208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0339A-6325-4E11-8F0D-6635A735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3EB5-EAAA-4E69-9B5E-5A431B2A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C4A3-ACF2-4760-9A4E-77FF9C1E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744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308A-6BFD-45CF-985E-3C3ECA61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7B24F-3AF7-4A6C-819A-CB83C56E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3A1BE-1C68-402C-8AC7-7B29FE21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D668C-764E-4618-BDBC-F566F1469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5E2E1-E2CF-45A7-8D75-72EDE65B1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2A649-AD2F-4D8A-98CB-FE9C895B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E6A1E-3958-42B7-B25F-741C4074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6A10A-9AF7-4F0A-9AA8-9E0E1940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985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FCA6-1BA1-4AEA-A20B-1E3782E2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145E0-99FD-489C-A36A-40DC5242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A78B5-3360-4043-81D5-CB56C60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59866-AA04-443B-B564-E38B1B61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19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440C3-01F8-4444-876F-6B9B7ABC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36C2E-8FD0-40A2-A782-2E9A9E75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1AA32-1EA0-4ABA-8F0C-3FBFC162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879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135B-E2CE-46C8-BAC3-02B88E70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B7C6-E305-4685-B812-4D11900D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63F9-E1F2-4935-BC8C-AAC3196C6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F73F-16B4-4FEE-BE90-DEE80D6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0319-F935-4F65-AB4D-A3EBC442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69807-FDB6-4192-921C-29AAED38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765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6440-0AF3-43A0-A0B2-7C0607E4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45F16-2B26-4E74-917F-7B96FD865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7A68-59B3-4868-A974-6F06E03E0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4520A-4AA3-4472-9124-AC220E0B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DC965-A51D-4444-B035-5D2E5CDE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C82BC-8257-402C-B43A-C951083D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185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D24FE-85A8-46D5-81B9-02F38D53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DD6B-D789-4E9E-8484-E6111662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DEB5-8558-4A77-A781-AD7446942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FED7-2B2A-40BD-8379-9B058AD02BFC}" type="datetimeFigureOut">
              <a:rPr lang="hr-HR" smtClean="0"/>
              <a:t>17.8.2021.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3180-20DC-4BA9-B3A7-81ED53D0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F5C97-C189-46CB-99EC-372050CA9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60C5-6FA3-4C74-AB07-1D750AE928B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6247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Rwrbe3Jz">
            <a:extLst>
              <a:ext uri="{FF2B5EF4-FFF2-40B4-BE49-F238E27FC236}">
                <a16:creationId xmlns:a16="http://schemas.microsoft.com/office/drawing/2014/main" id="{A915C5A9-AFC9-4ECD-8AE3-F42119724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QRjNRNaTe">
            <a:extLst>
              <a:ext uri="{FF2B5EF4-FFF2-40B4-BE49-F238E27FC236}">
                <a16:creationId xmlns:a16="http://schemas.microsoft.com/office/drawing/2014/main" id="{37A449FA-FBB3-455A-8948-9DE73AA356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47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pb3VgqyhK">
            <a:extLst>
              <a:ext uri="{FF2B5EF4-FFF2-40B4-BE49-F238E27FC236}">
                <a16:creationId xmlns:a16="http://schemas.microsoft.com/office/drawing/2014/main" id="{0FDFD2F8-823D-44B9-AC61-9366A5CE2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47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B7kgCZqL6">
            <a:extLst>
              <a:ext uri="{FF2B5EF4-FFF2-40B4-BE49-F238E27FC236}">
                <a16:creationId xmlns:a16="http://schemas.microsoft.com/office/drawing/2014/main" id="{D4618386-2945-4E54-B0AB-B2D08D7A81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77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pLsTxQ4sg">
            <a:extLst>
              <a:ext uri="{FF2B5EF4-FFF2-40B4-BE49-F238E27FC236}">
                <a16:creationId xmlns:a16="http://schemas.microsoft.com/office/drawing/2014/main" id="{6A6DA715-2109-4DF8-99A3-A34474468E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93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t1Bag3Ndg">
            <a:extLst>
              <a:ext uri="{FF2B5EF4-FFF2-40B4-BE49-F238E27FC236}">
                <a16:creationId xmlns:a16="http://schemas.microsoft.com/office/drawing/2014/main" id="{7283763B-4B37-4994-AC1E-8113FCE84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8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k4A2JNGoZF">
            <a:extLst>
              <a:ext uri="{FF2B5EF4-FFF2-40B4-BE49-F238E27FC236}">
                <a16:creationId xmlns:a16="http://schemas.microsoft.com/office/drawing/2014/main" id="{0382086B-F621-4A12-B751-AF75327A0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8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acs4Ry8Jg">
            <a:extLst>
              <a:ext uri="{FF2B5EF4-FFF2-40B4-BE49-F238E27FC236}">
                <a16:creationId xmlns:a16="http://schemas.microsoft.com/office/drawing/2014/main" id="{4040D518-80BE-43F2-A4A3-CD5A7C138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52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xPylo3wcQ">
            <a:extLst>
              <a:ext uri="{FF2B5EF4-FFF2-40B4-BE49-F238E27FC236}">
                <a16:creationId xmlns:a16="http://schemas.microsoft.com/office/drawing/2014/main" id="{376E8F67-F4BE-4DDC-9577-F2B953A190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9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HFCLZVuoS">
            <a:extLst>
              <a:ext uri="{FF2B5EF4-FFF2-40B4-BE49-F238E27FC236}">
                <a16:creationId xmlns:a16="http://schemas.microsoft.com/office/drawing/2014/main" id="{8F4D0AB3-4990-4960-8617-5CA99C375F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825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MGdleHzKg4">
            <a:extLst>
              <a:ext uri="{FF2B5EF4-FFF2-40B4-BE49-F238E27FC236}">
                <a16:creationId xmlns:a16="http://schemas.microsoft.com/office/drawing/2014/main" id="{5A9AAE19-296A-41A4-A86F-2AB0632EB0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4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3zp6h814o">
            <a:extLst>
              <a:ext uri="{FF2B5EF4-FFF2-40B4-BE49-F238E27FC236}">
                <a16:creationId xmlns:a16="http://schemas.microsoft.com/office/drawing/2014/main" id="{9ADDA5D5-0E58-4A74-8240-3D5B031F1F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rAUDQGydP">
            <a:extLst>
              <a:ext uri="{FF2B5EF4-FFF2-40B4-BE49-F238E27FC236}">
                <a16:creationId xmlns:a16="http://schemas.microsoft.com/office/drawing/2014/main" id="{A0FE597D-B48E-4482-A47D-41015B1BB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42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y3peta9bd">
            <a:extLst>
              <a:ext uri="{FF2B5EF4-FFF2-40B4-BE49-F238E27FC236}">
                <a16:creationId xmlns:a16="http://schemas.microsoft.com/office/drawing/2014/main" id="{D0C0D59B-5148-481E-A031-10FEB2B39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78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LxAq1Ybf0">
            <a:extLst>
              <a:ext uri="{FF2B5EF4-FFF2-40B4-BE49-F238E27FC236}">
                <a16:creationId xmlns:a16="http://schemas.microsoft.com/office/drawing/2014/main" id="{1FF0ACFF-E033-4846-A6E7-6179BBA8A8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8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ZEdePKUTR">
            <a:extLst>
              <a:ext uri="{FF2B5EF4-FFF2-40B4-BE49-F238E27FC236}">
                <a16:creationId xmlns:a16="http://schemas.microsoft.com/office/drawing/2014/main" id="{6A615050-009A-41ED-8217-CDDC9C9A05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2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Eaoe0IW9W">
            <a:extLst>
              <a:ext uri="{FF2B5EF4-FFF2-40B4-BE49-F238E27FC236}">
                <a16:creationId xmlns:a16="http://schemas.microsoft.com/office/drawing/2014/main" id="{E49F2CDE-26B9-4BCF-A608-6057A29D1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15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09a7jt9nK">
            <a:extLst>
              <a:ext uri="{FF2B5EF4-FFF2-40B4-BE49-F238E27FC236}">
                <a16:creationId xmlns:a16="http://schemas.microsoft.com/office/drawing/2014/main" id="{BCD9A98D-F642-4AE2-ADAA-8A1C97B87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55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BQCCk330D">
            <a:extLst>
              <a:ext uri="{FF2B5EF4-FFF2-40B4-BE49-F238E27FC236}">
                <a16:creationId xmlns:a16="http://schemas.microsoft.com/office/drawing/2014/main" id="{E201F520-AFA7-4E2A-8770-E04BDFC227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01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j7zIwHJUk">
            <a:extLst>
              <a:ext uri="{FF2B5EF4-FFF2-40B4-BE49-F238E27FC236}">
                <a16:creationId xmlns:a16="http://schemas.microsoft.com/office/drawing/2014/main" id="{2272D55A-5E8E-4D3A-8F39-8D71D2676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26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HN19kZEwy">
            <a:extLst>
              <a:ext uri="{FF2B5EF4-FFF2-40B4-BE49-F238E27FC236}">
                <a16:creationId xmlns:a16="http://schemas.microsoft.com/office/drawing/2014/main" id="{FDEAF741-80F7-4166-830D-A1E0F65E92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815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wdplTQyPu">
            <a:extLst>
              <a:ext uri="{FF2B5EF4-FFF2-40B4-BE49-F238E27FC236}">
                <a16:creationId xmlns:a16="http://schemas.microsoft.com/office/drawing/2014/main" id="{29133516-93A1-417A-B056-2FD221C2F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86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RfO0UbVubf">
            <a:extLst>
              <a:ext uri="{FF2B5EF4-FFF2-40B4-BE49-F238E27FC236}">
                <a16:creationId xmlns:a16="http://schemas.microsoft.com/office/drawing/2014/main" id="{20CB9265-5F0F-4696-B43F-17ABF5E1AC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8zj6jWVsa">
            <a:extLst>
              <a:ext uri="{FF2B5EF4-FFF2-40B4-BE49-F238E27FC236}">
                <a16:creationId xmlns:a16="http://schemas.microsoft.com/office/drawing/2014/main" id="{5426AB45-410E-4EA0-B14F-C31ABA36D6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407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P2LP7EJSF">
            <a:extLst>
              <a:ext uri="{FF2B5EF4-FFF2-40B4-BE49-F238E27FC236}">
                <a16:creationId xmlns:a16="http://schemas.microsoft.com/office/drawing/2014/main" id="{4C8C498A-A97D-4617-B6A3-BB7FAD1902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5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39l6NrLb8x">
            <a:extLst>
              <a:ext uri="{FF2B5EF4-FFF2-40B4-BE49-F238E27FC236}">
                <a16:creationId xmlns:a16="http://schemas.microsoft.com/office/drawing/2014/main" id="{DE0DA0DA-4DA2-42E9-8BBD-B4A67F5C20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44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NRf4Kamx6">
            <a:extLst>
              <a:ext uri="{FF2B5EF4-FFF2-40B4-BE49-F238E27FC236}">
                <a16:creationId xmlns:a16="http://schemas.microsoft.com/office/drawing/2014/main" id="{A1BFBC99-35F5-4610-886F-AB4F8285B1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399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s8C5T1tuh">
            <a:extLst>
              <a:ext uri="{FF2B5EF4-FFF2-40B4-BE49-F238E27FC236}">
                <a16:creationId xmlns:a16="http://schemas.microsoft.com/office/drawing/2014/main" id="{2BA97379-A1CA-4EC0-A5DF-E68F6584AF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4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UaNy2Cpyu6">
            <a:extLst>
              <a:ext uri="{FF2B5EF4-FFF2-40B4-BE49-F238E27FC236}">
                <a16:creationId xmlns:a16="http://schemas.microsoft.com/office/drawing/2014/main" id="{377D8DE4-D5DA-4571-86B0-645E7FA05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877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GPsUMPzgD">
            <a:extLst>
              <a:ext uri="{FF2B5EF4-FFF2-40B4-BE49-F238E27FC236}">
                <a16:creationId xmlns:a16="http://schemas.microsoft.com/office/drawing/2014/main" id="{2D3AF9C8-F65D-4A20-AFCE-5065E6491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89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AED59NmYq">
            <a:extLst>
              <a:ext uri="{FF2B5EF4-FFF2-40B4-BE49-F238E27FC236}">
                <a16:creationId xmlns:a16="http://schemas.microsoft.com/office/drawing/2014/main" id="{FD9FAF31-C2EF-4CF5-B81C-B2D5A48EA7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RTnQbmr1Z">
            <a:extLst>
              <a:ext uri="{FF2B5EF4-FFF2-40B4-BE49-F238E27FC236}">
                <a16:creationId xmlns:a16="http://schemas.microsoft.com/office/drawing/2014/main" id="{EBBC7F2B-42D8-4926-9ADB-1786274555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r4jyPhQGw">
            <a:extLst>
              <a:ext uri="{FF2B5EF4-FFF2-40B4-BE49-F238E27FC236}">
                <a16:creationId xmlns:a16="http://schemas.microsoft.com/office/drawing/2014/main" id="{DAF222D7-BA61-4337-99FC-30B757355A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PTpiyu19U">
            <a:extLst>
              <a:ext uri="{FF2B5EF4-FFF2-40B4-BE49-F238E27FC236}">
                <a16:creationId xmlns:a16="http://schemas.microsoft.com/office/drawing/2014/main" id="{3403620A-416E-4D12-A800-8C546E1949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OcO3kOJg">
            <a:extLst>
              <a:ext uri="{FF2B5EF4-FFF2-40B4-BE49-F238E27FC236}">
                <a16:creationId xmlns:a16="http://schemas.microsoft.com/office/drawing/2014/main" id="{103B18F1-B838-4C66-B341-73C971AC53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LfILl5yR">
            <a:extLst>
              <a:ext uri="{FF2B5EF4-FFF2-40B4-BE49-F238E27FC236}">
                <a16:creationId xmlns:a16="http://schemas.microsoft.com/office/drawing/2014/main" id="{FFA2E3DE-820D-4D41-A0C7-2440EF35B2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7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InFY0PSh">
            <a:extLst>
              <a:ext uri="{FF2B5EF4-FFF2-40B4-BE49-F238E27FC236}">
                <a16:creationId xmlns:a16="http://schemas.microsoft.com/office/drawing/2014/main" id="{DB39EF06-B0FA-462E-9788-EE17AFF65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9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GT0sReP6U">
            <a:extLst>
              <a:ext uri="{FF2B5EF4-FFF2-40B4-BE49-F238E27FC236}">
                <a16:creationId xmlns:a16="http://schemas.microsoft.com/office/drawing/2014/main" id="{9AEB4E0D-66DB-4653-B544-72017068EC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5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G5sZszvVj">
            <a:extLst>
              <a:ext uri="{FF2B5EF4-FFF2-40B4-BE49-F238E27FC236}">
                <a16:creationId xmlns:a16="http://schemas.microsoft.com/office/drawing/2014/main" id="{D431FAF8-B35C-4BA4-8823-EC4CABC37D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jLinkhYtD">
            <a:extLst>
              <a:ext uri="{FF2B5EF4-FFF2-40B4-BE49-F238E27FC236}">
                <a16:creationId xmlns:a16="http://schemas.microsoft.com/office/drawing/2014/main" id="{3A7210AD-7572-47EC-BEC2-8F9599DB6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3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4Dp0eC9pf">
            <a:extLst>
              <a:ext uri="{FF2B5EF4-FFF2-40B4-BE49-F238E27FC236}">
                <a16:creationId xmlns:a16="http://schemas.microsoft.com/office/drawing/2014/main" id="{54D6EDA6-55B9-4DF8-9EE1-AAFC5BD22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Ob6OGj21J">
            <a:extLst>
              <a:ext uri="{FF2B5EF4-FFF2-40B4-BE49-F238E27FC236}">
                <a16:creationId xmlns:a16="http://schemas.microsoft.com/office/drawing/2014/main" id="{EC8A8069-9C3C-4A87-8DDC-83FB124F6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fmCxmOmVg">
            <a:extLst>
              <a:ext uri="{FF2B5EF4-FFF2-40B4-BE49-F238E27FC236}">
                <a16:creationId xmlns:a16="http://schemas.microsoft.com/office/drawing/2014/main" id="{804B6641-7883-449C-B9E0-CE81C2E55B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p9LaueBxM">
            <a:extLst>
              <a:ext uri="{FF2B5EF4-FFF2-40B4-BE49-F238E27FC236}">
                <a16:creationId xmlns:a16="http://schemas.microsoft.com/office/drawing/2014/main" id="{C2E63AA3-31FC-4D09-923A-FA11FB5131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9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FVfXKNQb">
            <a:extLst>
              <a:ext uri="{FF2B5EF4-FFF2-40B4-BE49-F238E27FC236}">
                <a16:creationId xmlns:a16="http://schemas.microsoft.com/office/drawing/2014/main" id="{8C3ECFED-C129-469D-B886-7AC31601C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Qzo0LSlMV">
            <a:extLst>
              <a:ext uri="{FF2B5EF4-FFF2-40B4-BE49-F238E27FC236}">
                <a16:creationId xmlns:a16="http://schemas.microsoft.com/office/drawing/2014/main" id="{F9A9A99B-ADB0-4D7C-B119-A81F04195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3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mp0alfrie">
            <a:extLst>
              <a:ext uri="{FF2B5EF4-FFF2-40B4-BE49-F238E27FC236}">
                <a16:creationId xmlns:a16="http://schemas.microsoft.com/office/drawing/2014/main" id="{45EB76B8-75F3-4A99-A8FA-2BAE0FCF5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XfFlVkDzH">
            <a:extLst>
              <a:ext uri="{FF2B5EF4-FFF2-40B4-BE49-F238E27FC236}">
                <a16:creationId xmlns:a16="http://schemas.microsoft.com/office/drawing/2014/main" id="{B3DE16F4-7AD6-4A6A-8F66-7A7C60BAE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ywWHyDApo">
            <a:extLst>
              <a:ext uri="{FF2B5EF4-FFF2-40B4-BE49-F238E27FC236}">
                <a16:creationId xmlns:a16="http://schemas.microsoft.com/office/drawing/2014/main" id="{545A1EAB-A032-4863-9DB8-BB8C7F5762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WNN5qFqOG">
            <a:extLst>
              <a:ext uri="{FF2B5EF4-FFF2-40B4-BE49-F238E27FC236}">
                <a16:creationId xmlns:a16="http://schemas.microsoft.com/office/drawing/2014/main" id="{83D6DC96-CB12-4BBF-BE2D-0F6208C50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NuDZnoJbl">
            <a:extLst>
              <a:ext uri="{FF2B5EF4-FFF2-40B4-BE49-F238E27FC236}">
                <a16:creationId xmlns:a16="http://schemas.microsoft.com/office/drawing/2014/main" id="{6340174C-B96B-45B9-9A0A-45F59A61E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5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JN4XRiqlA">
            <a:extLst>
              <a:ext uri="{FF2B5EF4-FFF2-40B4-BE49-F238E27FC236}">
                <a16:creationId xmlns:a16="http://schemas.microsoft.com/office/drawing/2014/main" id="{67C891DD-7A27-4055-823F-CDB8759D3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6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BzIMf8hmz">
            <a:extLst>
              <a:ext uri="{FF2B5EF4-FFF2-40B4-BE49-F238E27FC236}">
                <a16:creationId xmlns:a16="http://schemas.microsoft.com/office/drawing/2014/main" id="{987BAA8A-33C1-4D75-BB32-4681A94139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UeXvF7Bey">
            <a:extLst>
              <a:ext uri="{FF2B5EF4-FFF2-40B4-BE49-F238E27FC236}">
                <a16:creationId xmlns:a16="http://schemas.microsoft.com/office/drawing/2014/main" id="{FCD0A9BC-98EA-48D7-BDCA-0A83362DB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fHPfWpC0x">
            <a:extLst>
              <a:ext uri="{FF2B5EF4-FFF2-40B4-BE49-F238E27FC236}">
                <a16:creationId xmlns:a16="http://schemas.microsoft.com/office/drawing/2014/main" id="{42582490-9EEE-4A97-8CC2-479163FE9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gODO8sqnP">
            <a:extLst>
              <a:ext uri="{FF2B5EF4-FFF2-40B4-BE49-F238E27FC236}">
                <a16:creationId xmlns:a16="http://schemas.microsoft.com/office/drawing/2014/main" id="{72AABF69-C669-41D3-93FB-7C2BA1722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McQpdrkfc">
            <a:extLst>
              <a:ext uri="{FF2B5EF4-FFF2-40B4-BE49-F238E27FC236}">
                <a16:creationId xmlns:a16="http://schemas.microsoft.com/office/drawing/2014/main" id="{EE5F2B9F-4799-49FC-A93F-61FBE2B12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CUL1M05o">
            <a:extLst>
              <a:ext uri="{FF2B5EF4-FFF2-40B4-BE49-F238E27FC236}">
                <a16:creationId xmlns:a16="http://schemas.microsoft.com/office/drawing/2014/main" id="{6B847DBB-B6AD-4B81-9A27-C1C1A3C71D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N2IYobqay">
            <a:extLst>
              <a:ext uri="{FF2B5EF4-FFF2-40B4-BE49-F238E27FC236}">
                <a16:creationId xmlns:a16="http://schemas.microsoft.com/office/drawing/2014/main" id="{A041523C-0E2B-44D3-9C33-20EA0700FF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yQEReohv">
            <a:extLst>
              <a:ext uri="{FF2B5EF4-FFF2-40B4-BE49-F238E27FC236}">
                <a16:creationId xmlns:a16="http://schemas.microsoft.com/office/drawing/2014/main" id="{DC885081-0E4B-4257-A65B-1CA0C0D42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7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x9VpuhbR">
            <a:extLst>
              <a:ext uri="{FF2B5EF4-FFF2-40B4-BE49-F238E27FC236}">
                <a16:creationId xmlns:a16="http://schemas.microsoft.com/office/drawing/2014/main" id="{8BADA8FD-D0F5-4474-8276-B6C2220CE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76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MiPy7DpGk">
            <a:extLst>
              <a:ext uri="{FF2B5EF4-FFF2-40B4-BE49-F238E27FC236}">
                <a16:creationId xmlns:a16="http://schemas.microsoft.com/office/drawing/2014/main" id="{FF118A50-CBBA-419D-B794-CA93A99A64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3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eqg4Rbbx5">
            <a:extLst>
              <a:ext uri="{FF2B5EF4-FFF2-40B4-BE49-F238E27FC236}">
                <a16:creationId xmlns:a16="http://schemas.microsoft.com/office/drawing/2014/main" id="{7B31B34F-29F3-4F6F-BB57-DA5124399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4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xmDa5q0z">
            <a:extLst>
              <a:ext uri="{FF2B5EF4-FFF2-40B4-BE49-F238E27FC236}">
                <a16:creationId xmlns:a16="http://schemas.microsoft.com/office/drawing/2014/main" id="{E7EE92D5-94D5-4F41-8489-18760DE2D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xiPHAH7G2">
            <a:extLst>
              <a:ext uri="{FF2B5EF4-FFF2-40B4-BE49-F238E27FC236}">
                <a16:creationId xmlns:a16="http://schemas.microsoft.com/office/drawing/2014/main" id="{8B00E5B1-125E-46A2-B611-5B5FC1287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70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SFH1kRdec">
            <a:extLst>
              <a:ext uri="{FF2B5EF4-FFF2-40B4-BE49-F238E27FC236}">
                <a16:creationId xmlns:a16="http://schemas.microsoft.com/office/drawing/2014/main" id="{EFBC5896-4692-474D-BE18-4171336F9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4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tG68D7uuz">
            <a:extLst>
              <a:ext uri="{FF2B5EF4-FFF2-40B4-BE49-F238E27FC236}">
                <a16:creationId xmlns:a16="http://schemas.microsoft.com/office/drawing/2014/main" id="{24C5A699-94C2-46C8-BF0C-EAC1EC42D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ljaUHO9fN">
            <a:extLst>
              <a:ext uri="{FF2B5EF4-FFF2-40B4-BE49-F238E27FC236}">
                <a16:creationId xmlns:a16="http://schemas.microsoft.com/office/drawing/2014/main" id="{52D2BA49-B2EB-4FDB-9047-A01D2759E2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4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UOjOkKkB7">
            <a:extLst>
              <a:ext uri="{FF2B5EF4-FFF2-40B4-BE49-F238E27FC236}">
                <a16:creationId xmlns:a16="http://schemas.microsoft.com/office/drawing/2014/main" id="{B42F0888-6FCF-4036-869C-27D00AA4E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5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pCyhluOTU">
            <a:extLst>
              <a:ext uri="{FF2B5EF4-FFF2-40B4-BE49-F238E27FC236}">
                <a16:creationId xmlns:a16="http://schemas.microsoft.com/office/drawing/2014/main" id="{38BAA3F0-C873-4E71-8654-95853BB048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80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a4sO6JNkD">
            <a:extLst>
              <a:ext uri="{FF2B5EF4-FFF2-40B4-BE49-F238E27FC236}">
                <a16:creationId xmlns:a16="http://schemas.microsoft.com/office/drawing/2014/main" id="{C7EF9FEE-2CA2-4189-A1F0-0517B6FF7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3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KHGt3L72r">
            <a:extLst>
              <a:ext uri="{FF2B5EF4-FFF2-40B4-BE49-F238E27FC236}">
                <a16:creationId xmlns:a16="http://schemas.microsoft.com/office/drawing/2014/main" id="{0CC3840F-BB32-4EBA-9C6E-B80E172824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4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C9xEOSmgK">
            <a:extLst>
              <a:ext uri="{FF2B5EF4-FFF2-40B4-BE49-F238E27FC236}">
                <a16:creationId xmlns:a16="http://schemas.microsoft.com/office/drawing/2014/main" id="{5B2F203F-9D59-440E-B50F-FDB9352C45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2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vvpLmCZI1">
            <a:extLst>
              <a:ext uri="{FF2B5EF4-FFF2-40B4-BE49-F238E27FC236}">
                <a16:creationId xmlns:a16="http://schemas.microsoft.com/office/drawing/2014/main" id="{264B25B3-4C8B-46CC-9D14-C18DE428F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17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1xOQKLP7U">
            <a:extLst>
              <a:ext uri="{FF2B5EF4-FFF2-40B4-BE49-F238E27FC236}">
                <a16:creationId xmlns:a16="http://schemas.microsoft.com/office/drawing/2014/main" id="{2DE7DB0F-E75D-493F-BEB9-D1FD0EC2E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6qrqlfrgR">
            <a:extLst>
              <a:ext uri="{FF2B5EF4-FFF2-40B4-BE49-F238E27FC236}">
                <a16:creationId xmlns:a16="http://schemas.microsoft.com/office/drawing/2014/main" id="{1D6C6B36-EA61-458D-950F-35C3EC22DD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2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pvmjS8g2F">
            <a:extLst>
              <a:ext uri="{FF2B5EF4-FFF2-40B4-BE49-F238E27FC236}">
                <a16:creationId xmlns:a16="http://schemas.microsoft.com/office/drawing/2014/main" id="{DBDEC4D5-245E-4CB8-8DCA-2D3CA54A0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3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yWR5J6OGB">
            <a:extLst>
              <a:ext uri="{FF2B5EF4-FFF2-40B4-BE49-F238E27FC236}">
                <a16:creationId xmlns:a16="http://schemas.microsoft.com/office/drawing/2014/main" id="{6087E388-B46A-4B34-95EE-9C95A6295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58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llamruov2">
            <a:extLst>
              <a:ext uri="{FF2B5EF4-FFF2-40B4-BE49-F238E27FC236}">
                <a16:creationId xmlns:a16="http://schemas.microsoft.com/office/drawing/2014/main" id="{58BA3E01-2D7D-44E5-9C9D-B1AD5B027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2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F9SOnkIFa">
            <a:extLst>
              <a:ext uri="{FF2B5EF4-FFF2-40B4-BE49-F238E27FC236}">
                <a16:creationId xmlns:a16="http://schemas.microsoft.com/office/drawing/2014/main" id="{A2099797-20AB-47FC-9990-264465FF4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7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gdD1F3e8y">
            <a:extLst>
              <a:ext uri="{FF2B5EF4-FFF2-40B4-BE49-F238E27FC236}">
                <a16:creationId xmlns:a16="http://schemas.microsoft.com/office/drawing/2014/main" id="{4C3E3C85-C324-461F-A452-3ED95434B9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6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Yfh73cse0">
            <a:extLst>
              <a:ext uri="{FF2B5EF4-FFF2-40B4-BE49-F238E27FC236}">
                <a16:creationId xmlns:a16="http://schemas.microsoft.com/office/drawing/2014/main" id="{74CECDCB-6C42-4A45-9C51-ED1AC2E8D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4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bqwwvmDDf">
            <a:extLst>
              <a:ext uri="{FF2B5EF4-FFF2-40B4-BE49-F238E27FC236}">
                <a16:creationId xmlns:a16="http://schemas.microsoft.com/office/drawing/2014/main" id="{3E3555C9-B60C-4AFE-861F-80AF3A435C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679ZWyso7">
            <a:extLst>
              <a:ext uri="{FF2B5EF4-FFF2-40B4-BE49-F238E27FC236}">
                <a16:creationId xmlns:a16="http://schemas.microsoft.com/office/drawing/2014/main" id="{3D210091-E4D8-4728-9ACE-5D844676B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89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TRs46kCiz">
            <a:extLst>
              <a:ext uri="{FF2B5EF4-FFF2-40B4-BE49-F238E27FC236}">
                <a16:creationId xmlns:a16="http://schemas.microsoft.com/office/drawing/2014/main" id="{F364BA8F-F268-4FE7-8732-8E21EA45F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43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VfS5oNTvH">
            <a:extLst>
              <a:ext uri="{FF2B5EF4-FFF2-40B4-BE49-F238E27FC236}">
                <a16:creationId xmlns:a16="http://schemas.microsoft.com/office/drawing/2014/main" id="{CEE2FBC9-7D5D-4FAE-BDA9-159C7BC637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9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TZ5WvBqsf">
            <a:extLst>
              <a:ext uri="{FF2B5EF4-FFF2-40B4-BE49-F238E27FC236}">
                <a16:creationId xmlns:a16="http://schemas.microsoft.com/office/drawing/2014/main" id="{D571A50A-70FB-4CFA-A6C6-753247FDFA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8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q9nZHHVjQ">
            <a:extLst>
              <a:ext uri="{FF2B5EF4-FFF2-40B4-BE49-F238E27FC236}">
                <a16:creationId xmlns:a16="http://schemas.microsoft.com/office/drawing/2014/main" id="{5EE26E29-C900-44DE-A6CF-B59516D1B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19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z8CBG3CV5">
            <a:extLst>
              <a:ext uri="{FF2B5EF4-FFF2-40B4-BE49-F238E27FC236}">
                <a16:creationId xmlns:a16="http://schemas.microsoft.com/office/drawing/2014/main" id="{8E2A109E-181B-4145-9BCB-4D283193B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8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xs7lSnZzZ">
            <a:extLst>
              <a:ext uri="{FF2B5EF4-FFF2-40B4-BE49-F238E27FC236}">
                <a16:creationId xmlns:a16="http://schemas.microsoft.com/office/drawing/2014/main" id="{A5A7EAC8-A464-4507-8696-8C018B0B91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2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Ou4cvkiAv">
            <a:extLst>
              <a:ext uri="{FF2B5EF4-FFF2-40B4-BE49-F238E27FC236}">
                <a16:creationId xmlns:a16="http://schemas.microsoft.com/office/drawing/2014/main" id="{31544103-233D-4317-885F-0EE58D1512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8v5v7i6vU">
            <a:extLst>
              <a:ext uri="{FF2B5EF4-FFF2-40B4-BE49-F238E27FC236}">
                <a16:creationId xmlns:a16="http://schemas.microsoft.com/office/drawing/2014/main" id="{642EF187-58FA-4A74-A469-B8AF69FAF9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9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O6kPfQdyr">
            <a:extLst>
              <a:ext uri="{FF2B5EF4-FFF2-40B4-BE49-F238E27FC236}">
                <a16:creationId xmlns:a16="http://schemas.microsoft.com/office/drawing/2014/main" id="{25474E0D-2720-4284-A34C-F2691DF69F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tyWAL1YYw">
            <a:extLst>
              <a:ext uri="{FF2B5EF4-FFF2-40B4-BE49-F238E27FC236}">
                <a16:creationId xmlns:a16="http://schemas.microsoft.com/office/drawing/2014/main" id="{B77482D7-1CBD-48D9-B270-73E4AE4279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6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Bk7O30YTV">
            <a:extLst>
              <a:ext uri="{FF2B5EF4-FFF2-40B4-BE49-F238E27FC236}">
                <a16:creationId xmlns:a16="http://schemas.microsoft.com/office/drawing/2014/main" id="{8D9E7A94-04D6-4CA6-B51A-C938B51652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94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rYLBMZ9NE">
            <a:extLst>
              <a:ext uri="{FF2B5EF4-FFF2-40B4-BE49-F238E27FC236}">
                <a16:creationId xmlns:a16="http://schemas.microsoft.com/office/drawing/2014/main" id="{717D40A3-0011-42FD-8ED6-33AE4A9E8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42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pMsJl40UQ">
            <a:extLst>
              <a:ext uri="{FF2B5EF4-FFF2-40B4-BE49-F238E27FC236}">
                <a16:creationId xmlns:a16="http://schemas.microsoft.com/office/drawing/2014/main" id="{1541B82A-00D9-41AF-A0DE-71676BFD9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2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iLY33vchj">
            <a:extLst>
              <a:ext uri="{FF2B5EF4-FFF2-40B4-BE49-F238E27FC236}">
                <a16:creationId xmlns:a16="http://schemas.microsoft.com/office/drawing/2014/main" id="{C3EB0C42-C809-4A7D-A70A-054AD8BEB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28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33pQmSRim">
            <a:extLst>
              <a:ext uri="{FF2B5EF4-FFF2-40B4-BE49-F238E27FC236}">
                <a16:creationId xmlns:a16="http://schemas.microsoft.com/office/drawing/2014/main" id="{D262DB3E-CF4B-4CC2-BD2C-9F6D0D5E2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87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hojhijb6c">
            <a:extLst>
              <a:ext uri="{FF2B5EF4-FFF2-40B4-BE49-F238E27FC236}">
                <a16:creationId xmlns:a16="http://schemas.microsoft.com/office/drawing/2014/main" id="{DE39A67A-B0B5-4730-A853-6DA5465B85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53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IhXZb3KD0">
            <a:extLst>
              <a:ext uri="{FF2B5EF4-FFF2-40B4-BE49-F238E27FC236}">
                <a16:creationId xmlns:a16="http://schemas.microsoft.com/office/drawing/2014/main" id="{C144F803-3693-4DBF-8B54-05EC5D1D3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6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JXeG2YxiF">
            <a:extLst>
              <a:ext uri="{FF2B5EF4-FFF2-40B4-BE49-F238E27FC236}">
                <a16:creationId xmlns:a16="http://schemas.microsoft.com/office/drawing/2014/main" id="{E237D3CD-05A7-4746-B65C-CCE3A7410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kNUlOtyNW">
            <a:extLst>
              <a:ext uri="{FF2B5EF4-FFF2-40B4-BE49-F238E27FC236}">
                <a16:creationId xmlns:a16="http://schemas.microsoft.com/office/drawing/2014/main" id="{77E172D4-A662-45C6-9D4E-6D9135834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19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BdohdvrdP">
            <a:extLst>
              <a:ext uri="{FF2B5EF4-FFF2-40B4-BE49-F238E27FC236}">
                <a16:creationId xmlns:a16="http://schemas.microsoft.com/office/drawing/2014/main" id="{CAE3A94B-E8B5-4D80-AF37-BF54DE418A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8Xh83QINA">
            <a:extLst>
              <a:ext uri="{FF2B5EF4-FFF2-40B4-BE49-F238E27FC236}">
                <a16:creationId xmlns:a16="http://schemas.microsoft.com/office/drawing/2014/main" id="{C094A740-9619-4FC2-8EFD-96F62DC772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26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oL0z5bxKl">
            <a:extLst>
              <a:ext uri="{FF2B5EF4-FFF2-40B4-BE49-F238E27FC236}">
                <a16:creationId xmlns:a16="http://schemas.microsoft.com/office/drawing/2014/main" id="{6FB88FA5-4969-4886-BB7E-547383034C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9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pQ9ysJpDy">
            <a:extLst>
              <a:ext uri="{FF2B5EF4-FFF2-40B4-BE49-F238E27FC236}">
                <a16:creationId xmlns:a16="http://schemas.microsoft.com/office/drawing/2014/main" id="{0F12FF24-615B-449B-9110-69B04E074A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75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Tgi3I4hE88">
            <a:extLst>
              <a:ext uri="{FF2B5EF4-FFF2-40B4-BE49-F238E27FC236}">
                <a16:creationId xmlns:a16="http://schemas.microsoft.com/office/drawing/2014/main" id="{6B6C0CEF-0135-4AC5-8691-05CE11D75A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6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HNtwQvN8mM">
            <a:extLst>
              <a:ext uri="{FF2B5EF4-FFF2-40B4-BE49-F238E27FC236}">
                <a16:creationId xmlns:a16="http://schemas.microsoft.com/office/drawing/2014/main" id="{228EE7B5-8A95-4CFD-9AF9-A87B550878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120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58Bwe8FwBN">
            <a:extLst>
              <a:ext uri="{FF2B5EF4-FFF2-40B4-BE49-F238E27FC236}">
                <a16:creationId xmlns:a16="http://schemas.microsoft.com/office/drawing/2014/main" id="{78C30465-8FA4-4B5C-B88B-BBF154746D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0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9esK7zYcp">
            <a:extLst>
              <a:ext uri="{FF2B5EF4-FFF2-40B4-BE49-F238E27FC236}">
                <a16:creationId xmlns:a16="http://schemas.microsoft.com/office/drawing/2014/main" id="{1AA1D017-53B1-434D-AB72-6A3C7BE3B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4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dfBBOgmWH7">
            <a:extLst>
              <a:ext uri="{FF2B5EF4-FFF2-40B4-BE49-F238E27FC236}">
                <a16:creationId xmlns:a16="http://schemas.microsoft.com/office/drawing/2014/main" id="{7243928A-02F8-4D1B-991A-750334EFE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8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SpJYownhE">
            <a:extLst>
              <a:ext uri="{FF2B5EF4-FFF2-40B4-BE49-F238E27FC236}">
                <a16:creationId xmlns:a16="http://schemas.microsoft.com/office/drawing/2014/main" id="{9AEE6824-51B0-417A-8CF4-B40B3FF8AA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7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M9xBX5oXg">
            <a:extLst>
              <a:ext uri="{FF2B5EF4-FFF2-40B4-BE49-F238E27FC236}">
                <a16:creationId xmlns:a16="http://schemas.microsoft.com/office/drawing/2014/main" id="{EB1A756B-42EA-48A3-A8F6-A166E4208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83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OT7rpPgEfV">
            <a:extLst>
              <a:ext uri="{FF2B5EF4-FFF2-40B4-BE49-F238E27FC236}">
                <a16:creationId xmlns:a16="http://schemas.microsoft.com/office/drawing/2014/main" id="{733C473F-522D-4404-A660-A988F7A4EE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XiJNaqWwb">
            <a:extLst>
              <a:ext uri="{FF2B5EF4-FFF2-40B4-BE49-F238E27FC236}">
                <a16:creationId xmlns:a16="http://schemas.microsoft.com/office/drawing/2014/main" id="{290DF392-992E-4BAA-8FC6-C2CF539D3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0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W9IVUGdY3">
            <a:extLst>
              <a:ext uri="{FF2B5EF4-FFF2-40B4-BE49-F238E27FC236}">
                <a16:creationId xmlns:a16="http://schemas.microsoft.com/office/drawing/2014/main" id="{E99B288C-C8C9-429E-8708-0790471FD4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931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0jZgHBMAca">
            <a:extLst>
              <a:ext uri="{FF2B5EF4-FFF2-40B4-BE49-F238E27FC236}">
                <a16:creationId xmlns:a16="http://schemas.microsoft.com/office/drawing/2014/main" id="{2C0D32A2-9F5F-419F-9CDA-1476B4D26E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Cno5gIsVql">
            <a:extLst>
              <a:ext uri="{FF2B5EF4-FFF2-40B4-BE49-F238E27FC236}">
                <a16:creationId xmlns:a16="http://schemas.microsoft.com/office/drawing/2014/main" id="{E8EDA0D7-A0EF-461E-BA65-DCCFF11566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91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FvgQ2vGo1V">
            <a:extLst>
              <a:ext uri="{FF2B5EF4-FFF2-40B4-BE49-F238E27FC236}">
                <a16:creationId xmlns:a16="http://schemas.microsoft.com/office/drawing/2014/main" id="{8BBF2BB7-F459-4252-8A44-9DD92B8A4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Wx6gkKg1uf">
            <a:extLst>
              <a:ext uri="{FF2B5EF4-FFF2-40B4-BE49-F238E27FC236}">
                <a16:creationId xmlns:a16="http://schemas.microsoft.com/office/drawing/2014/main" id="{34F6BF77-A8E2-4207-AC0B-1A17B5EB9F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JTeoBiZxAX">
            <a:extLst>
              <a:ext uri="{FF2B5EF4-FFF2-40B4-BE49-F238E27FC236}">
                <a16:creationId xmlns:a16="http://schemas.microsoft.com/office/drawing/2014/main" id="{D9442302-81B0-4427-A921-5AAD116A5A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0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2uRqY90QtT">
            <a:extLst>
              <a:ext uri="{FF2B5EF4-FFF2-40B4-BE49-F238E27FC236}">
                <a16:creationId xmlns:a16="http://schemas.microsoft.com/office/drawing/2014/main" id="{13C6518E-C62D-4D8F-82C6-56E2F6BCC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0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MkEAoynvw">
            <a:extLst>
              <a:ext uri="{FF2B5EF4-FFF2-40B4-BE49-F238E27FC236}">
                <a16:creationId xmlns:a16="http://schemas.microsoft.com/office/drawing/2014/main" id="{87101AAD-DE23-44AE-8487-B37BF03FBE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35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CLpOBxtt4">
            <a:extLst>
              <a:ext uri="{FF2B5EF4-FFF2-40B4-BE49-F238E27FC236}">
                <a16:creationId xmlns:a16="http://schemas.microsoft.com/office/drawing/2014/main" id="{1E3C9D82-7A00-48A6-9C24-FE35E7E68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6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x3DoBvFtB8">
            <a:extLst>
              <a:ext uri="{FF2B5EF4-FFF2-40B4-BE49-F238E27FC236}">
                <a16:creationId xmlns:a16="http://schemas.microsoft.com/office/drawing/2014/main" id="{AF2CE383-E91B-4E5C-BEF2-3BFC25C5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6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0</Words>
  <Application>Microsoft Office PowerPoint</Application>
  <PresentationFormat>Widescreen</PresentationFormat>
  <Paragraphs>0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Horvat Sergej</dc:creator>
  <cp:lastModifiedBy>Horvat Sergej</cp:lastModifiedBy>
  <cp:revision>5</cp:revision>
  <dcterms:created xsi:type="dcterms:W3CDTF">2021-08-13T15:09:40Z</dcterms:created>
  <dcterms:modified xsi:type="dcterms:W3CDTF">2021-08-17T13:12:19Z</dcterms:modified>
</cp:coreProperties>
</file>